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7"/>
  </p:notesMasterIdLst>
  <p:sldIdLst>
    <p:sldId id="315" r:id="rId2"/>
    <p:sldId id="317" r:id="rId3"/>
    <p:sldId id="368" r:id="rId4"/>
    <p:sldId id="324" r:id="rId5"/>
    <p:sldId id="343" r:id="rId6"/>
    <p:sldId id="347" r:id="rId7"/>
    <p:sldId id="349" r:id="rId8"/>
    <p:sldId id="369" r:id="rId9"/>
    <p:sldId id="370" r:id="rId10"/>
    <p:sldId id="374" r:id="rId11"/>
    <p:sldId id="397" r:id="rId12"/>
    <p:sldId id="388" r:id="rId13"/>
    <p:sldId id="396" r:id="rId14"/>
    <p:sldId id="398" r:id="rId15"/>
    <p:sldId id="399" r:id="rId16"/>
    <p:sldId id="382" r:id="rId17"/>
    <p:sldId id="352" r:id="rId18"/>
    <p:sldId id="325" r:id="rId19"/>
    <p:sldId id="355" r:id="rId20"/>
    <p:sldId id="357" r:id="rId21"/>
    <p:sldId id="359" r:id="rId22"/>
    <p:sldId id="384" r:id="rId23"/>
    <p:sldId id="403" r:id="rId24"/>
    <p:sldId id="402" r:id="rId25"/>
    <p:sldId id="390" r:id="rId26"/>
    <p:sldId id="392" r:id="rId27"/>
    <p:sldId id="393" r:id="rId28"/>
    <p:sldId id="395" r:id="rId29"/>
    <p:sldId id="385" r:id="rId30"/>
    <p:sldId id="375" r:id="rId31"/>
    <p:sldId id="335" r:id="rId32"/>
    <p:sldId id="377" r:id="rId33"/>
    <p:sldId id="380" r:id="rId34"/>
    <p:sldId id="381" r:id="rId35"/>
    <p:sldId id="361" r:id="rId36"/>
    <p:sldId id="362" r:id="rId37"/>
    <p:sldId id="363" r:id="rId38"/>
    <p:sldId id="386" r:id="rId39"/>
    <p:sldId id="387" r:id="rId40"/>
    <p:sldId id="364" r:id="rId41"/>
    <p:sldId id="365" r:id="rId42"/>
    <p:sldId id="400" r:id="rId43"/>
    <p:sldId id="401" r:id="rId44"/>
    <p:sldId id="297" r:id="rId45"/>
    <p:sldId id="340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Lusent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000000"/>
    <a:srgbClr val="470001"/>
    <a:srgbClr val="0070C0"/>
    <a:srgbClr val="3D050F"/>
    <a:srgbClr val="8E4B37"/>
    <a:srgbClr val="B52027"/>
    <a:srgbClr val="FF0000"/>
    <a:srgbClr val="C00000"/>
    <a:srgbClr val="FE6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93"/>
    <p:restoredTop sz="86727" autoAdjust="0"/>
  </p:normalViewPr>
  <p:slideViewPr>
    <p:cSldViewPr snapToGrid="0" snapToObjects="1">
      <p:cViewPr varScale="1">
        <p:scale>
          <a:sx n="132" d="100"/>
          <a:sy n="132" d="100"/>
        </p:scale>
        <p:origin x="44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985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7050" marR="0" lvl="1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4250" marR="0" lvl="2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41450" marR="0" lvl="3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8650" marR="0" lvl="4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55850" marR="0" lvl="5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13050" marR="0" lvl="6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70250" marR="0" lvl="7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7450" marR="0" lvl="8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6497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54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252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498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0132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733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12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5946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527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7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490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7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07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6492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6157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31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66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029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009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4613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0455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5688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0263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573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47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8677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68984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6311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232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241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469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7694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5337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1661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397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7390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7297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8541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329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76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923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4384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725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884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508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23539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olo e testo verticali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 rot="5400000">
            <a:off x="5350071" y="1467444"/>
            <a:ext cx="4358877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1349571" y="-447079"/>
            <a:ext cx="4358877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559676"/>
            <a:ext cx="9144000" cy="2583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15002" y="1070555"/>
            <a:ext cx="5729849" cy="3282044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47154" y="1238695"/>
            <a:ext cx="4306490" cy="272057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931519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1"/>
            <a:ext cx="2723882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03" b="84172" l="26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847" y="678320"/>
            <a:ext cx="2091270" cy="3790076"/>
          </a:xfrm>
          <a:prstGeom prst="rect">
            <a:avLst/>
          </a:prstGeom>
        </p:spPr>
      </p:pic>
      <p:sp>
        <p:nvSpPr>
          <p:cNvPr id="4" name="Freeform 3"/>
          <p:cNvSpPr>
            <a:spLocks/>
          </p:cNvSpPr>
          <p:nvPr userDrawn="1"/>
        </p:nvSpPr>
        <p:spPr bwMode="auto">
          <a:xfrm>
            <a:off x="526200" y="3665015"/>
            <a:ext cx="1692366" cy="832991"/>
          </a:xfrm>
          <a:custGeom>
            <a:avLst/>
            <a:gdLst>
              <a:gd name="T0" fmla="*/ 114 w 188"/>
              <a:gd name="T1" fmla="*/ 93 h 93"/>
              <a:gd name="T2" fmla="*/ 73 w 188"/>
              <a:gd name="T3" fmla="*/ 93 h 93"/>
              <a:gd name="T4" fmla="*/ 55 w 188"/>
              <a:gd name="T5" fmla="*/ 92 h 93"/>
              <a:gd name="T6" fmla="*/ 30 w 188"/>
              <a:gd name="T7" fmla="*/ 87 h 93"/>
              <a:gd name="T8" fmla="*/ 19 w 188"/>
              <a:gd name="T9" fmla="*/ 75 h 93"/>
              <a:gd name="T10" fmla="*/ 14 w 188"/>
              <a:gd name="T11" fmla="*/ 41 h 93"/>
              <a:gd name="T12" fmla="*/ 13 w 188"/>
              <a:gd name="T13" fmla="*/ 25 h 93"/>
              <a:gd name="T14" fmla="*/ 3 w 188"/>
              <a:gd name="T15" fmla="*/ 5 h 93"/>
              <a:gd name="T16" fmla="*/ 2 w 188"/>
              <a:gd name="T17" fmla="*/ 1 h 93"/>
              <a:gd name="T18" fmla="*/ 8 w 188"/>
              <a:gd name="T19" fmla="*/ 2 h 93"/>
              <a:gd name="T20" fmla="*/ 23 w 188"/>
              <a:gd name="T21" fmla="*/ 3 h 93"/>
              <a:gd name="T22" fmla="*/ 57 w 188"/>
              <a:gd name="T23" fmla="*/ 3 h 93"/>
              <a:gd name="T24" fmla="*/ 144 w 188"/>
              <a:gd name="T25" fmla="*/ 3 h 93"/>
              <a:gd name="T26" fmla="*/ 170 w 188"/>
              <a:gd name="T27" fmla="*/ 3 h 93"/>
              <a:gd name="T28" fmla="*/ 182 w 188"/>
              <a:gd name="T29" fmla="*/ 1 h 93"/>
              <a:gd name="T30" fmla="*/ 186 w 188"/>
              <a:gd name="T31" fmla="*/ 1 h 93"/>
              <a:gd name="T32" fmla="*/ 186 w 188"/>
              <a:gd name="T33" fmla="*/ 4 h 93"/>
              <a:gd name="T34" fmla="*/ 174 w 188"/>
              <a:gd name="T35" fmla="*/ 33 h 93"/>
              <a:gd name="T36" fmla="*/ 170 w 188"/>
              <a:gd name="T37" fmla="*/ 71 h 93"/>
              <a:gd name="T38" fmla="*/ 153 w 188"/>
              <a:gd name="T39" fmla="*/ 89 h 93"/>
              <a:gd name="T40" fmla="*/ 120 w 188"/>
              <a:gd name="T41" fmla="*/ 93 h 93"/>
              <a:gd name="T42" fmla="*/ 114 w 188"/>
              <a:gd name="T43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93">
                <a:moveTo>
                  <a:pt x="114" y="93"/>
                </a:moveTo>
                <a:cubicBezTo>
                  <a:pt x="100" y="93"/>
                  <a:pt x="86" y="93"/>
                  <a:pt x="73" y="93"/>
                </a:cubicBezTo>
                <a:cubicBezTo>
                  <a:pt x="67" y="92"/>
                  <a:pt x="61" y="93"/>
                  <a:pt x="55" y="92"/>
                </a:cubicBezTo>
                <a:cubicBezTo>
                  <a:pt x="46" y="91"/>
                  <a:pt x="38" y="90"/>
                  <a:pt x="30" y="87"/>
                </a:cubicBezTo>
                <a:cubicBezTo>
                  <a:pt x="24" y="86"/>
                  <a:pt x="20" y="82"/>
                  <a:pt x="19" y="75"/>
                </a:cubicBezTo>
                <a:cubicBezTo>
                  <a:pt x="16" y="64"/>
                  <a:pt x="16" y="52"/>
                  <a:pt x="14" y="41"/>
                </a:cubicBezTo>
                <a:cubicBezTo>
                  <a:pt x="14" y="36"/>
                  <a:pt x="13" y="31"/>
                  <a:pt x="13" y="25"/>
                </a:cubicBezTo>
                <a:cubicBezTo>
                  <a:pt x="12" y="17"/>
                  <a:pt x="9" y="11"/>
                  <a:pt x="3" y="5"/>
                </a:cubicBezTo>
                <a:cubicBezTo>
                  <a:pt x="2" y="4"/>
                  <a:pt x="0" y="3"/>
                  <a:pt x="2" y="1"/>
                </a:cubicBezTo>
                <a:cubicBezTo>
                  <a:pt x="4" y="1"/>
                  <a:pt x="6" y="2"/>
                  <a:pt x="8" y="2"/>
                </a:cubicBezTo>
                <a:cubicBezTo>
                  <a:pt x="13" y="3"/>
                  <a:pt x="18" y="3"/>
                  <a:pt x="23" y="3"/>
                </a:cubicBezTo>
                <a:cubicBezTo>
                  <a:pt x="34" y="3"/>
                  <a:pt x="45" y="3"/>
                  <a:pt x="57" y="3"/>
                </a:cubicBezTo>
                <a:cubicBezTo>
                  <a:pt x="86" y="3"/>
                  <a:pt x="115" y="3"/>
                  <a:pt x="144" y="3"/>
                </a:cubicBezTo>
                <a:cubicBezTo>
                  <a:pt x="152" y="3"/>
                  <a:pt x="161" y="3"/>
                  <a:pt x="170" y="3"/>
                </a:cubicBezTo>
                <a:cubicBezTo>
                  <a:pt x="174" y="3"/>
                  <a:pt x="178" y="2"/>
                  <a:pt x="182" y="1"/>
                </a:cubicBezTo>
                <a:cubicBezTo>
                  <a:pt x="184" y="1"/>
                  <a:pt x="185" y="0"/>
                  <a:pt x="186" y="1"/>
                </a:cubicBezTo>
                <a:cubicBezTo>
                  <a:pt x="188" y="2"/>
                  <a:pt x="187" y="3"/>
                  <a:pt x="186" y="4"/>
                </a:cubicBezTo>
                <a:cubicBezTo>
                  <a:pt x="177" y="12"/>
                  <a:pt x="175" y="22"/>
                  <a:pt x="174" y="33"/>
                </a:cubicBezTo>
                <a:cubicBezTo>
                  <a:pt x="172" y="45"/>
                  <a:pt x="172" y="58"/>
                  <a:pt x="170" y="71"/>
                </a:cubicBezTo>
                <a:cubicBezTo>
                  <a:pt x="168" y="83"/>
                  <a:pt x="165" y="86"/>
                  <a:pt x="153" y="89"/>
                </a:cubicBezTo>
                <a:cubicBezTo>
                  <a:pt x="142" y="92"/>
                  <a:pt x="131" y="93"/>
                  <a:pt x="120" y="93"/>
                </a:cubicBezTo>
                <a:cubicBezTo>
                  <a:pt x="118" y="93"/>
                  <a:pt x="116" y="92"/>
                  <a:pt x="114" y="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32" y="650452"/>
            <a:ext cx="1741365" cy="870683"/>
            <a:chOff x="3246637" y="357968"/>
            <a:chExt cx="1904577" cy="952288"/>
          </a:xfrm>
          <a:solidFill>
            <a:schemeClr val="tx1"/>
          </a:solidFill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3432148" y="357968"/>
              <a:ext cx="1512943" cy="424613"/>
            </a:xfrm>
            <a:custGeom>
              <a:avLst/>
              <a:gdLst>
                <a:gd name="T0" fmla="*/ 0 w 154"/>
                <a:gd name="T1" fmla="*/ 42 h 43"/>
                <a:gd name="T2" fmla="*/ 3 w 154"/>
                <a:gd name="T3" fmla="*/ 16 h 43"/>
                <a:gd name="T4" fmla="*/ 10 w 154"/>
                <a:gd name="T5" fmla="*/ 8 h 43"/>
                <a:gd name="T6" fmla="*/ 36 w 154"/>
                <a:gd name="T7" fmla="*/ 2 h 43"/>
                <a:gd name="T8" fmla="*/ 57 w 154"/>
                <a:gd name="T9" fmla="*/ 1 h 43"/>
                <a:gd name="T10" fmla="*/ 65 w 154"/>
                <a:gd name="T11" fmla="*/ 0 h 43"/>
                <a:gd name="T12" fmla="*/ 88 w 154"/>
                <a:gd name="T13" fmla="*/ 0 h 43"/>
                <a:gd name="T14" fmla="*/ 98 w 154"/>
                <a:gd name="T15" fmla="*/ 1 h 43"/>
                <a:gd name="T16" fmla="*/ 137 w 154"/>
                <a:gd name="T17" fmla="*/ 6 h 43"/>
                <a:gd name="T18" fmla="*/ 151 w 154"/>
                <a:gd name="T19" fmla="*/ 21 h 43"/>
                <a:gd name="T20" fmla="*/ 153 w 154"/>
                <a:gd name="T21" fmla="*/ 37 h 43"/>
                <a:gd name="T22" fmla="*/ 149 w 154"/>
                <a:gd name="T23" fmla="*/ 41 h 43"/>
                <a:gd name="T24" fmla="*/ 144 w 154"/>
                <a:gd name="T25" fmla="*/ 38 h 43"/>
                <a:gd name="T26" fmla="*/ 126 w 154"/>
                <a:gd name="T27" fmla="*/ 32 h 43"/>
                <a:gd name="T28" fmla="*/ 122 w 154"/>
                <a:gd name="T29" fmla="*/ 32 h 43"/>
                <a:gd name="T30" fmla="*/ 32 w 154"/>
                <a:gd name="T31" fmla="*/ 32 h 43"/>
                <a:gd name="T32" fmla="*/ 24 w 154"/>
                <a:gd name="T33" fmla="*/ 33 h 43"/>
                <a:gd name="T34" fmla="*/ 22 w 154"/>
                <a:gd name="T35" fmla="*/ 34 h 43"/>
                <a:gd name="T36" fmla="*/ 4 w 154"/>
                <a:gd name="T37" fmla="*/ 41 h 43"/>
                <a:gd name="T38" fmla="*/ 0 w 154"/>
                <a:gd name="T3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43">
                  <a:moveTo>
                    <a:pt x="0" y="42"/>
                  </a:moveTo>
                  <a:cubicBezTo>
                    <a:pt x="0" y="33"/>
                    <a:pt x="1" y="25"/>
                    <a:pt x="3" y="16"/>
                  </a:cubicBezTo>
                  <a:cubicBezTo>
                    <a:pt x="4" y="12"/>
                    <a:pt x="6" y="10"/>
                    <a:pt x="10" y="8"/>
                  </a:cubicBezTo>
                  <a:cubicBezTo>
                    <a:pt x="18" y="5"/>
                    <a:pt x="27" y="4"/>
                    <a:pt x="36" y="2"/>
                  </a:cubicBezTo>
                  <a:cubicBezTo>
                    <a:pt x="43" y="2"/>
                    <a:pt x="50" y="1"/>
                    <a:pt x="57" y="1"/>
                  </a:cubicBezTo>
                  <a:cubicBezTo>
                    <a:pt x="60" y="0"/>
                    <a:pt x="62" y="1"/>
                    <a:pt x="65" y="0"/>
                  </a:cubicBezTo>
                  <a:cubicBezTo>
                    <a:pt x="73" y="0"/>
                    <a:pt x="80" y="0"/>
                    <a:pt x="88" y="0"/>
                  </a:cubicBezTo>
                  <a:cubicBezTo>
                    <a:pt x="91" y="1"/>
                    <a:pt x="95" y="0"/>
                    <a:pt x="98" y="1"/>
                  </a:cubicBezTo>
                  <a:cubicBezTo>
                    <a:pt x="111" y="1"/>
                    <a:pt x="124" y="2"/>
                    <a:pt x="137" y="6"/>
                  </a:cubicBezTo>
                  <a:cubicBezTo>
                    <a:pt x="145" y="8"/>
                    <a:pt x="150" y="12"/>
                    <a:pt x="151" y="21"/>
                  </a:cubicBezTo>
                  <a:cubicBezTo>
                    <a:pt x="152" y="26"/>
                    <a:pt x="152" y="32"/>
                    <a:pt x="153" y="37"/>
                  </a:cubicBezTo>
                  <a:cubicBezTo>
                    <a:pt x="154" y="42"/>
                    <a:pt x="153" y="43"/>
                    <a:pt x="149" y="41"/>
                  </a:cubicBezTo>
                  <a:cubicBezTo>
                    <a:pt x="147" y="40"/>
                    <a:pt x="145" y="39"/>
                    <a:pt x="144" y="38"/>
                  </a:cubicBezTo>
                  <a:cubicBezTo>
                    <a:pt x="139" y="34"/>
                    <a:pt x="132" y="35"/>
                    <a:pt x="126" y="32"/>
                  </a:cubicBezTo>
                  <a:cubicBezTo>
                    <a:pt x="125" y="31"/>
                    <a:pt x="123" y="32"/>
                    <a:pt x="122" y="32"/>
                  </a:cubicBezTo>
                  <a:cubicBezTo>
                    <a:pt x="92" y="32"/>
                    <a:pt x="62" y="32"/>
                    <a:pt x="32" y="32"/>
                  </a:cubicBezTo>
                  <a:cubicBezTo>
                    <a:pt x="29" y="32"/>
                    <a:pt x="26" y="32"/>
                    <a:pt x="24" y="33"/>
                  </a:cubicBezTo>
                  <a:cubicBezTo>
                    <a:pt x="23" y="34"/>
                    <a:pt x="23" y="34"/>
                    <a:pt x="22" y="34"/>
                  </a:cubicBezTo>
                  <a:cubicBezTo>
                    <a:pt x="15" y="34"/>
                    <a:pt x="10" y="38"/>
                    <a:pt x="4" y="41"/>
                  </a:cubicBezTo>
                  <a:cubicBezTo>
                    <a:pt x="3" y="42"/>
                    <a:pt x="2" y="43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246637" y="654785"/>
              <a:ext cx="1904577" cy="655471"/>
            </a:xfrm>
            <a:custGeom>
              <a:avLst/>
              <a:gdLst>
                <a:gd name="T0" fmla="*/ 19 w 194"/>
                <a:gd name="T1" fmla="*/ 12 h 67"/>
                <a:gd name="T2" fmla="*/ 33 w 194"/>
                <a:gd name="T3" fmla="*/ 4 h 67"/>
                <a:gd name="T4" fmla="*/ 34 w 194"/>
                <a:gd name="T5" fmla="*/ 4 h 67"/>
                <a:gd name="T6" fmla="*/ 49 w 194"/>
                <a:gd name="T7" fmla="*/ 1 h 67"/>
                <a:gd name="T8" fmla="*/ 143 w 194"/>
                <a:gd name="T9" fmla="*/ 1 h 67"/>
                <a:gd name="T10" fmla="*/ 161 w 194"/>
                <a:gd name="T11" fmla="*/ 6 h 67"/>
                <a:gd name="T12" fmla="*/ 168 w 194"/>
                <a:gd name="T13" fmla="*/ 10 h 67"/>
                <a:gd name="T14" fmla="*/ 172 w 194"/>
                <a:gd name="T15" fmla="*/ 7 h 67"/>
                <a:gd name="T16" fmla="*/ 175 w 194"/>
                <a:gd name="T17" fmla="*/ 30 h 67"/>
                <a:gd name="T18" fmla="*/ 178 w 194"/>
                <a:gd name="T19" fmla="*/ 45 h 67"/>
                <a:gd name="T20" fmla="*/ 188 w 194"/>
                <a:gd name="T21" fmla="*/ 60 h 67"/>
                <a:gd name="T22" fmla="*/ 194 w 194"/>
                <a:gd name="T23" fmla="*/ 66 h 67"/>
                <a:gd name="T24" fmla="*/ 191 w 194"/>
                <a:gd name="T25" fmla="*/ 66 h 67"/>
                <a:gd name="T26" fmla="*/ 159 w 194"/>
                <a:gd name="T27" fmla="*/ 63 h 67"/>
                <a:gd name="T28" fmla="*/ 31 w 194"/>
                <a:gd name="T29" fmla="*/ 63 h 67"/>
                <a:gd name="T30" fmla="*/ 3 w 194"/>
                <a:gd name="T31" fmla="*/ 66 h 67"/>
                <a:gd name="T32" fmla="*/ 0 w 194"/>
                <a:gd name="T33" fmla="*/ 65 h 67"/>
                <a:gd name="T34" fmla="*/ 0 w 194"/>
                <a:gd name="T35" fmla="*/ 65 h 67"/>
                <a:gd name="T36" fmla="*/ 17 w 194"/>
                <a:gd name="T37" fmla="*/ 30 h 67"/>
                <a:gd name="T38" fmla="*/ 19 w 194"/>
                <a:gd name="T3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67">
                  <a:moveTo>
                    <a:pt x="19" y="12"/>
                  </a:moveTo>
                  <a:cubicBezTo>
                    <a:pt x="24" y="10"/>
                    <a:pt x="28" y="7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9" y="4"/>
                    <a:pt x="44" y="1"/>
                    <a:pt x="49" y="1"/>
                  </a:cubicBezTo>
                  <a:cubicBezTo>
                    <a:pt x="80" y="0"/>
                    <a:pt x="111" y="0"/>
                    <a:pt x="143" y="1"/>
                  </a:cubicBezTo>
                  <a:cubicBezTo>
                    <a:pt x="148" y="1"/>
                    <a:pt x="155" y="2"/>
                    <a:pt x="161" y="6"/>
                  </a:cubicBezTo>
                  <a:cubicBezTo>
                    <a:pt x="163" y="8"/>
                    <a:pt x="166" y="9"/>
                    <a:pt x="168" y="10"/>
                  </a:cubicBezTo>
                  <a:cubicBezTo>
                    <a:pt x="172" y="12"/>
                    <a:pt x="172" y="10"/>
                    <a:pt x="172" y="7"/>
                  </a:cubicBezTo>
                  <a:cubicBezTo>
                    <a:pt x="173" y="15"/>
                    <a:pt x="174" y="23"/>
                    <a:pt x="175" y="30"/>
                  </a:cubicBezTo>
                  <a:cubicBezTo>
                    <a:pt x="175" y="35"/>
                    <a:pt x="176" y="40"/>
                    <a:pt x="178" y="45"/>
                  </a:cubicBezTo>
                  <a:cubicBezTo>
                    <a:pt x="179" y="51"/>
                    <a:pt x="183" y="56"/>
                    <a:pt x="188" y="60"/>
                  </a:cubicBezTo>
                  <a:cubicBezTo>
                    <a:pt x="190" y="62"/>
                    <a:pt x="192" y="64"/>
                    <a:pt x="194" y="66"/>
                  </a:cubicBezTo>
                  <a:cubicBezTo>
                    <a:pt x="193" y="67"/>
                    <a:pt x="192" y="67"/>
                    <a:pt x="191" y="66"/>
                  </a:cubicBezTo>
                  <a:cubicBezTo>
                    <a:pt x="181" y="62"/>
                    <a:pt x="170" y="63"/>
                    <a:pt x="159" y="63"/>
                  </a:cubicBezTo>
                  <a:cubicBezTo>
                    <a:pt x="116" y="63"/>
                    <a:pt x="73" y="63"/>
                    <a:pt x="31" y="63"/>
                  </a:cubicBezTo>
                  <a:cubicBezTo>
                    <a:pt x="21" y="63"/>
                    <a:pt x="12" y="63"/>
                    <a:pt x="3" y="66"/>
                  </a:cubicBezTo>
                  <a:cubicBezTo>
                    <a:pt x="2" y="66"/>
                    <a:pt x="0" y="67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1" y="56"/>
                    <a:pt x="16" y="44"/>
                    <a:pt x="17" y="30"/>
                  </a:cubicBezTo>
                  <a:cubicBezTo>
                    <a:pt x="17" y="24"/>
                    <a:pt x="18" y="18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sp>
        <p:nvSpPr>
          <p:cNvPr id="27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526257" y="1538767"/>
            <a:ext cx="1692310" cy="2086403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3020291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1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it-IT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29841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29841" y="126087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3"/>
          </p:nvPr>
        </p:nvSpPr>
        <p:spPr>
          <a:xfrm>
            <a:off x="4629150" y="1260870"/>
            <a:ext cx="3887389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89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800" marR="0" lvl="0" indent="127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3250" marR="0" lvl="1" indent="38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2850" marR="0" lvl="3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55750" marR="0" lvl="4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8650" marR="0" lvl="5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41550" marR="0" lvl="6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84450" marR="0" lvl="7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7350" marR="0" lvl="8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2940247" y="-942377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tiff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21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21.gif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tif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9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12" Type="http://schemas.openxmlformats.org/officeDocument/2006/relationships/image" Target="../media/image8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2.jp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42.xml"/><Relationship Id="rId9" Type="http://schemas.openxmlformats.org/officeDocument/2006/relationships/hyperlink" Target="https://corelab.io/" TargetMode="External"/><Relationship Id="rId14" Type="http://schemas.openxmlformats.org/officeDocument/2006/relationships/image" Target="../media/image21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elab.io/" TargetMode="Externa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34EC1E6-E39E-BB4F-8E54-772BB5E6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1491" r="8940"/>
          <a:stretch/>
        </p:blipFill>
        <p:spPr>
          <a:xfrm>
            <a:off x="-21430" y="-12863"/>
            <a:ext cx="9166846" cy="516133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73DB10D-E761-7345-A8AE-0FBBB4A5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069" y="4079200"/>
            <a:ext cx="1664101" cy="1094146"/>
          </a:xfrm>
          <a:prstGeom prst="rect">
            <a:avLst/>
          </a:prstGeom>
        </p:spPr>
      </p:pic>
      <p:sp>
        <p:nvSpPr>
          <p:cNvPr id="9" name="Shape 176">
            <a:extLst>
              <a:ext uri="{FF2B5EF4-FFF2-40B4-BE49-F238E27FC236}">
                <a16:creationId xmlns:a16="http://schemas.microsoft.com/office/drawing/2014/main" id="{0E23F573-A5A2-6F4E-800E-9E0DCAAC0E06}"/>
              </a:ext>
            </a:extLst>
          </p:cNvPr>
          <p:cNvSpPr/>
          <p:nvPr/>
        </p:nvSpPr>
        <p:spPr>
          <a:xfrm>
            <a:off x="-32614" y="-12863"/>
            <a:ext cx="9156600" cy="5186209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6CA68-CCB8-C443-8177-0CB7C0001116}"/>
              </a:ext>
            </a:extLst>
          </p:cNvPr>
          <p:cNvSpPr txBox="1"/>
          <p:nvPr/>
        </p:nvSpPr>
        <p:spPr>
          <a:xfrm>
            <a:off x="-12600" y="744776"/>
            <a:ext cx="915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Implementation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2200" b="1" i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research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2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B87103-E70D-424B-8EF9-820D47E326C3}"/>
              </a:ext>
            </a:extLst>
          </p:cNvPr>
          <p:cNvSpPr txBox="1"/>
          <p:nvPr/>
        </p:nvSpPr>
        <p:spPr>
          <a:xfrm>
            <a:off x="0" y="1229998"/>
            <a:ext cx="9156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i="1" dirty="0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Alessandro </a:t>
            </a:r>
            <a:r>
              <a:rPr lang="it-IT" sz="1800" b="1" i="1" dirty="0" err="1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Sparacio</a:t>
            </a:r>
            <a:endParaRPr lang="it-IT" sz="1800" b="1" i="1" dirty="0">
              <a:solidFill>
                <a:schemeClr val="bg1"/>
              </a:solidFill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074D96-DD67-A741-923F-162C0C6D2879}"/>
              </a:ext>
            </a:extLst>
          </p:cNvPr>
          <p:cNvSpPr txBox="1"/>
          <p:nvPr/>
        </p:nvSpPr>
        <p:spPr>
          <a:xfrm>
            <a:off x="-21430" y="1845551"/>
            <a:ext cx="915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LIP/PC2S</a:t>
            </a:r>
            <a:r>
              <a:rPr lang="it-IT" sz="16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6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5AF4CCD-AD81-2F45-9E10-F6FC0717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07" y="1154218"/>
            <a:ext cx="5608852" cy="3683425"/>
          </a:xfrm>
          <a:prstGeom prst="rect">
            <a:avLst/>
          </a:prstGeom>
        </p:spPr>
      </p:pic>
      <p:sp>
        <p:nvSpPr>
          <p:cNvPr id="2" name="Anello 1">
            <a:extLst>
              <a:ext uri="{FF2B5EF4-FFF2-40B4-BE49-F238E27FC236}">
                <a16:creationId xmlns:a16="http://schemas.microsoft.com/office/drawing/2014/main" id="{AB4AF7C7-0B7E-C643-9117-A720D4B1CD7E}"/>
              </a:ext>
            </a:extLst>
          </p:cNvPr>
          <p:cNvSpPr/>
          <p:nvPr/>
        </p:nvSpPr>
        <p:spPr>
          <a:xfrm>
            <a:off x="1991638" y="2880986"/>
            <a:ext cx="2430050" cy="350729"/>
          </a:xfrm>
          <a:prstGeom prst="donut">
            <a:avLst>
              <a:gd name="adj" fmla="val 562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0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7070F6-4021-394C-9ED0-6BF75A316F03}"/>
              </a:ext>
            </a:extLst>
          </p:cNvPr>
          <p:cNvSpPr txBox="1"/>
          <p:nvPr/>
        </p:nvSpPr>
        <p:spPr>
          <a:xfrm>
            <a:off x="417660" y="9698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C3720E-7795-5445-B46B-30FDC996D87A}"/>
              </a:ext>
            </a:extLst>
          </p:cNvPr>
          <p:cNvSpPr txBox="1"/>
          <p:nvPr/>
        </p:nvSpPr>
        <p:spPr>
          <a:xfrm>
            <a:off x="417659" y="14156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create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account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084F8-7616-3B40-9712-A27B45D7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651" y="2607095"/>
            <a:ext cx="4379917" cy="237264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DA429-A3B5-CC4D-9AF7-FA80533FC0FB}"/>
              </a:ext>
            </a:extLst>
          </p:cNvPr>
          <p:cNvSpPr txBox="1"/>
          <p:nvPr/>
        </p:nvSpPr>
        <p:spPr>
          <a:xfrm>
            <a:off x="182380" y="1861379"/>
            <a:ext cx="84684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open-source </a:t>
            </a:r>
            <a:r>
              <a:rPr lang="it-IT" sz="1500" b="1" dirty="0" err="1">
                <a:solidFill>
                  <a:srgbClr val="002060"/>
                </a:solidFill>
              </a:rPr>
              <a:t>tool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install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locally</a:t>
            </a:r>
            <a:r>
              <a:rPr lang="it-IT" sz="1500" b="1" dirty="0">
                <a:solidFill>
                  <a:srgbClr val="002060"/>
                </a:solidFill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</a:rPr>
              <a:t>manage</a:t>
            </a:r>
            <a:r>
              <a:rPr lang="it-IT" sz="1500" b="1" dirty="0">
                <a:solidFill>
                  <a:srgbClr val="002060"/>
                </a:solidFill>
              </a:rPr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GitHub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online service to </a:t>
            </a:r>
            <a:r>
              <a:rPr lang="it-IT" sz="1500" b="1" dirty="0" err="1">
                <a:solidFill>
                  <a:srgbClr val="002060"/>
                </a:solidFill>
              </a:rPr>
              <a:t>which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who</a:t>
            </a:r>
            <a:r>
              <a:rPr lang="it-IT" sz="1500" b="1" dirty="0">
                <a:solidFill>
                  <a:srgbClr val="002060"/>
                </a:solidFill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can </a:t>
            </a:r>
            <a:r>
              <a:rPr lang="it-IT" sz="1500" b="1" dirty="0" err="1">
                <a:solidFill>
                  <a:srgbClr val="002060"/>
                </a:solidFill>
              </a:rPr>
              <a:t>connect</a:t>
            </a:r>
            <a:r>
              <a:rPr lang="it-IT" sz="1500" b="1" dirty="0">
                <a:solidFill>
                  <a:srgbClr val="002060"/>
                </a:solidFill>
              </a:rPr>
              <a:t> and  upload or download </a:t>
            </a:r>
            <a:r>
              <a:rPr lang="it-IT" sz="1500" b="1" dirty="0" err="1">
                <a:solidFill>
                  <a:srgbClr val="002060"/>
                </a:solidFill>
              </a:rPr>
              <a:t>resources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5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Create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5A21AA4-5EA6-8742-817F-E49B231DB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586372"/>
            <a:ext cx="3588155" cy="33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8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B9889C2-40E1-F44B-A5DD-589C0838C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621427"/>
            <a:ext cx="5589441" cy="28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0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B564B09-2373-6343-9A8F-5D962D90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9" y="1596992"/>
            <a:ext cx="3839204" cy="2729073"/>
          </a:xfrm>
          <a:prstGeom prst="rect">
            <a:avLst/>
          </a:prstGeom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7199B69-D4F2-0A47-847A-6F1271870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29" y="1596992"/>
            <a:ext cx="3875168" cy="27512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E62379-DE9A-4D4D-8552-2AFBC6C0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92" y="1591730"/>
            <a:ext cx="3864371" cy="27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4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itchFamily="2" charset="2"/>
              </a:rPr>
              <a:t>---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take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snapshot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desired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4487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select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included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next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8C6A4-68B0-9049-88A2-93F9400DE173}"/>
              </a:ext>
            </a:extLst>
          </p:cNvPr>
          <p:cNvSpPr txBox="1"/>
          <p:nvPr/>
        </p:nvSpPr>
        <p:spPr>
          <a:xfrm>
            <a:off x="59312" y="1848314"/>
            <a:ext cx="202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C18213-A591-8F48-B3B2-35E26C0E4C7E}"/>
              </a:ext>
            </a:extLst>
          </p:cNvPr>
          <p:cNvSpPr txBox="1"/>
          <p:nvPr/>
        </p:nvSpPr>
        <p:spPr>
          <a:xfrm>
            <a:off x="59312" y="2887566"/>
            <a:ext cx="2029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shows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753495" y="1594535"/>
            <a:ext cx="939413" cy="35263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BFCC74A-F97C-2C43-B532-5803E69E2950}"/>
              </a:ext>
            </a:extLst>
          </p:cNvPr>
          <p:cNvCxnSpPr>
            <a:cxnSpLocks/>
          </p:cNvCxnSpPr>
          <p:nvPr/>
        </p:nvCxnSpPr>
        <p:spPr>
          <a:xfrm flipV="1">
            <a:off x="1986687" y="1807644"/>
            <a:ext cx="3752630" cy="438884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F6D64DD4-9793-5D41-AE48-5FFA42CFB88B}"/>
              </a:ext>
            </a:extLst>
          </p:cNvPr>
          <p:cNvCxnSpPr>
            <a:cxnSpLocks/>
          </p:cNvCxnSpPr>
          <p:nvPr/>
        </p:nvCxnSpPr>
        <p:spPr>
          <a:xfrm>
            <a:off x="1748507" y="3110020"/>
            <a:ext cx="1083751" cy="8249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55436" y="164657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SHA (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secure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algorithm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61441" y="153876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3381" y="2300514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Author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61441" y="212683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5436" y="281336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Date</a:t>
            </a:r>
          </a:p>
        </p:txBody>
      </p:sp>
      <p:sp>
        <p:nvSpPr>
          <p:cNvPr id="16" name="Oval 15"/>
          <p:cNvSpPr/>
          <p:nvPr/>
        </p:nvSpPr>
        <p:spPr>
          <a:xfrm>
            <a:off x="3454109" y="271490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55436" y="4274943"/>
            <a:ext cx="3692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previous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doesn’t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000" dirty="0">
              <a:latin typeface="Lato 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61441" y="3898810"/>
            <a:ext cx="548640" cy="5486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2928" y="8260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                              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are the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elements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of a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7" name="Segnaposto immagine 36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1E1D89FB-BC60-D54C-A36D-7B3A0A276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932" r="12932"/>
          <a:stretch>
            <a:fillRect/>
          </a:stretch>
        </p:blipFill>
        <p:spPr/>
      </p:pic>
      <p:sp>
        <p:nvSpPr>
          <p:cNvPr id="43" name="Oval 8">
            <a:extLst>
              <a:ext uri="{FF2B5EF4-FFF2-40B4-BE49-F238E27FC236}">
                <a16:creationId xmlns:a16="http://schemas.microsoft.com/office/drawing/2014/main" id="{4DB13C22-6E9E-8F43-8E17-E846CAA1D783}"/>
              </a:ext>
            </a:extLst>
          </p:cNvPr>
          <p:cNvSpPr/>
          <p:nvPr/>
        </p:nvSpPr>
        <p:spPr>
          <a:xfrm>
            <a:off x="3454109" y="329419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DB735DB8-9F38-3444-9C48-82687121DF11}"/>
              </a:ext>
            </a:extLst>
          </p:cNvPr>
          <p:cNvSpPr txBox="1"/>
          <p:nvPr/>
        </p:nvSpPr>
        <p:spPr>
          <a:xfrm>
            <a:off x="4153381" y="3967166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6" name="Picture 19">
            <a:extLst>
              <a:ext uri="{FF2B5EF4-FFF2-40B4-BE49-F238E27FC236}">
                <a16:creationId xmlns:a16="http://schemas.microsoft.com/office/drawing/2014/main" id="{4D09B51E-D129-E04B-8D0B-C1D753540C4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1" y="3441128"/>
            <a:ext cx="0" cy="0"/>
          </a:xfrm>
          <a:prstGeom prst="rect">
            <a:avLst/>
          </a:prstGeom>
        </p:spPr>
      </p:pic>
      <p:sp>
        <p:nvSpPr>
          <p:cNvPr id="47" name="TextBox 14">
            <a:extLst>
              <a:ext uri="{FF2B5EF4-FFF2-40B4-BE49-F238E27FC236}">
                <a16:creationId xmlns:a16="http://schemas.microsoft.com/office/drawing/2014/main" id="{BFB6361F-3F80-204D-9594-F86A9B144DBF}"/>
              </a:ext>
            </a:extLst>
          </p:cNvPr>
          <p:cNvSpPr txBox="1"/>
          <p:nvPr/>
        </p:nvSpPr>
        <p:spPr>
          <a:xfrm>
            <a:off x="4153381" y="3428919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Subject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3332B15-09EF-E349-83B2-F6DCE6918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1DC8CACD-A5B4-494C-9386-8366BE42B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705" y="3263546"/>
            <a:ext cx="461711" cy="303575"/>
          </a:xfrm>
          <a:prstGeom prst="rect">
            <a:avLst/>
          </a:prstGeom>
        </p:spPr>
      </p:pic>
      <p:cxnSp>
        <p:nvCxnSpPr>
          <p:cNvPr id="54" name="Connettore 1 53">
            <a:extLst>
              <a:ext uri="{FF2B5EF4-FFF2-40B4-BE49-F238E27FC236}">
                <a16:creationId xmlns:a16="http://schemas.microsoft.com/office/drawing/2014/main" id="{2FDDFF11-A482-6D4F-80F6-1DD876D7C3DA}"/>
              </a:ext>
            </a:extLst>
          </p:cNvPr>
          <p:cNvCxnSpPr>
            <a:cxnSpLocks/>
          </p:cNvCxnSpPr>
          <p:nvPr/>
        </p:nvCxnSpPr>
        <p:spPr>
          <a:xfrm flipV="1">
            <a:off x="2218567" y="1786984"/>
            <a:ext cx="1216766" cy="37923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2AA01313-229E-D34E-BF71-EAACFC86132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18567" y="2401156"/>
            <a:ext cx="1242874" cy="2307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33C7706C-3B2B-E746-A90F-38EA8D7486D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244675" y="2698546"/>
            <a:ext cx="1209434" cy="2906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C29FF55D-C490-5A47-8F69-F2819D417876}"/>
              </a:ext>
            </a:extLst>
          </p:cNvPr>
          <p:cNvCxnSpPr>
            <a:cxnSpLocks/>
          </p:cNvCxnSpPr>
          <p:nvPr/>
        </p:nvCxnSpPr>
        <p:spPr>
          <a:xfrm>
            <a:off x="2232436" y="2891889"/>
            <a:ext cx="1219820" cy="64218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87D63515-A2FB-884C-9F1C-C0B760D460D8}"/>
              </a:ext>
            </a:extLst>
          </p:cNvPr>
          <p:cNvCxnSpPr>
            <a:cxnSpLocks/>
          </p:cNvCxnSpPr>
          <p:nvPr/>
        </p:nvCxnSpPr>
        <p:spPr>
          <a:xfrm>
            <a:off x="2218567" y="3077782"/>
            <a:ext cx="1288623" cy="9976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ttangolo 81">
            <a:extLst>
              <a:ext uri="{FF2B5EF4-FFF2-40B4-BE49-F238E27FC236}">
                <a16:creationId xmlns:a16="http://schemas.microsoft.com/office/drawing/2014/main" id="{3527F8C2-D828-7F49-A655-39FC9B26F7D0}"/>
              </a:ext>
            </a:extLst>
          </p:cNvPr>
          <p:cNvSpPr/>
          <p:nvPr/>
        </p:nvSpPr>
        <p:spPr>
          <a:xfrm>
            <a:off x="-12928" y="0"/>
            <a:ext cx="2931492" cy="58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37E4733-0677-B64E-A018-E7F854D62812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E46DC22E-FCD5-8449-BF71-CFF40C24189F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magine 84">
            <a:extLst>
              <a:ext uri="{FF2B5EF4-FFF2-40B4-BE49-F238E27FC236}">
                <a16:creationId xmlns:a16="http://schemas.microsoft.com/office/drawing/2014/main" id="{9B72AF47-3D20-994A-B2D7-620BB6D210F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put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a single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For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following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a separate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Enough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high-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level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summary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focuses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A4DCEC-4263-5D41-A922-DA64BB3D76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55302F-AF4A-7143-A649-48EE1855F554}"/>
              </a:ext>
            </a:extLst>
          </p:cNvPr>
          <p:cNvSpPr txBox="1"/>
          <p:nvPr/>
        </p:nvSpPr>
        <p:spPr>
          <a:xfrm>
            <a:off x="2078574" y="996646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357C3F7-12E5-CD40-8482-E28BE373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FD6F4A5-BE77-684C-B879-863D50C135DE}"/>
              </a:ext>
            </a:extLst>
          </p:cNvPr>
          <p:cNvSpPr txBox="1"/>
          <p:nvPr/>
        </p:nvSpPr>
        <p:spPr>
          <a:xfrm>
            <a:off x="2078574" y="142739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9C11EEF-AF07-154E-A2B0-E0FB9F315FAA}"/>
              </a:ext>
            </a:extLst>
          </p:cNvPr>
          <p:cNvSpPr txBox="1"/>
          <p:nvPr/>
        </p:nvSpPr>
        <p:spPr>
          <a:xfrm>
            <a:off x="2078574" y="178313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1EEF2-ED18-8748-8E78-8DCB6801F263}"/>
              </a:ext>
            </a:extLst>
          </p:cNvPr>
          <p:cNvSpPr txBox="1"/>
          <p:nvPr/>
        </p:nvSpPr>
        <p:spPr>
          <a:xfrm>
            <a:off x="2078574" y="215484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benefits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0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2380" y="920775"/>
            <a:ext cx="77503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Clear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help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8478D9-B9F7-C042-A06C-A0669754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D60F3700-EAC7-6D4D-AA38-ABCBC7A1A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78" y="1392916"/>
            <a:ext cx="3188291" cy="3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1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 a file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Refresh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page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Usually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some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23D583-910D-D64C-8FA7-1D7EC610C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7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828800" y="1287566"/>
            <a:ext cx="6305266" cy="213688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collaborator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2496585" y="1294544"/>
            <a:ext cx="5219674" cy="19521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pull: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C89CCAC-5B2B-6941-B560-F2ED8700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" t="337" r="31282" b="-1688"/>
          <a:stretch/>
        </p:blipFill>
        <p:spPr>
          <a:xfrm>
            <a:off x="3706354" y="925721"/>
            <a:ext cx="4862294" cy="34717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6175C60-166E-D94C-9B1C-3278252AB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3B748B-DCAA-CE47-8FF4-BA412C215594}"/>
              </a:ext>
            </a:extLst>
          </p:cNvPr>
          <p:cNvSpPr txBox="1"/>
          <p:nvPr/>
        </p:nvSpPr>
        <p:spPr>
          <a:xfrm>
            <a:off x="182380" y="1102387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history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64F3E56A-0164-E84B-88E0-8C332C0E9C8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638977" y="1222626"/>
            <a:ext cx="1676169" cy="272176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96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606380" y="2070249"/>
            <a:ext cx="487088" cy="1196729"/>
          </a:xfrm>
          <a:prstGeom prst="arc">
            <a:avLst>
              <a:gd name="adj1" fmla="val 15093686"/>
              <a:gd name="adj2" fmla="val 5161707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011746" y="275247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F26F4B-0300-3D4F-9ED9-55A745F415DE}"/>
              </a:ext>
            </a:extLst>
          </p:cNvPr>
          <p:cNvCxnSpPr>
            <a:cxnSpLocks/>
          </p:cNvCxnSpPr>
          <p:nvPr/>
        </p:nvCxnSpPr>
        <p:spPr>
          <a:xfrm flipH="1">
            <a:off x="733178" y="3246914"/>
            <a:ext cx="34982" cy="5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8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247494" y="2120775"/>
            <a:ext cx="852595" cy="2296693"/>
          </a:xfrm>
          <a:prstGeom prst="arc">
            <a:avLst>
              <a:gd name="adj1" fmla="val 15608755"/>
              <a:gd name="adj2" fmla="val 4577052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208564" y="303179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DE8A7D5-9F14-1242-80DC-14B9B4A7DDBA}"/>
              </a:ext>
            </a:extLst>
          </p:cNvPr>
          <p:cNvCxnSpPr>
            <a:cxnSpLocks/>
          </p:cNvCxnSpPr>
          <p:nvPr/>
        </p:nvCxnSpPr>
        <p:spPr>
          <a:xfrm flipH="1">
            <a:off x="606872" y="4123822"/>
            <a:ext cx="164344" cy="17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4C4C2B-62B5-D143-A7CF-7AABAFE7B5F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8336B1E-35D4-1C45-8A87-770E288DE03F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7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9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o 19">
            <a:extLst>
              <a:ext uri="{FF2B5EF4-FFF2-40B4-BE49-F238E27FC236}">
                <a16:creationId xmlns:a16="http://schemas.microsoft.com/office/drawing/2014/main" id="{8CC95A65-49A9-7148-BF0B-169993E377E8}"/>
              </a:ext>
            </a:extLst>
          </p:cNvPr>
          <p:cNvSpPr/>
          <p:nvPr/>
        </p:nvSpPr>
        <p:spPr>
          <a:xfrm rot="20581006">
            <a:off x="1040028" y="2218320"/>
            <a:ext cx="487088" cy="1196729"/>
          </a:xfrm>
          <a:prstGeom prst="arc">
            <a:avLst>
              <a:gd name="adj1" fmla="val 19029366"/>
              <a:gd name="adj2" fmla="val 5709703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4D9D90-AD96-F947-9248-C3D630510DD0}"/>
              </a:ext>
            </a:extLst>
          </p:cNvPr>
          <p:cNvSpPr txBox="1"/>
          <p:nvPr/>
        </p:nvSpPr>
        <p:spPr>
          <a:xfrm>
            <a:off x="1642814" y="257175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67394A6-3BCB-E044-8A5D-BC5BB79E743A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375257" y="2514030"/>
            <a:ext cx="64506" cy="3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B5DD2CB1-DA0F-9244-9989-6E7D4AFFFACF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0F7C8C23-01D2-E04C-BFE6-FAEAFBB492F3}"/>
              </a:ext>
            </a:extLst>
          </p:cNvPr>
          <p:cNvSpPr/>
          <p:nvPr/>
        </p:nvSpPr>
        <p:spPr>
          <a:xfrm>
            <a:off x="1135680" y="241070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47B561-C067-B249-BCA2-0E6D9023491A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31CEC8D3-F66C-A247-BA74-CF601C0A41FD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30F967A5-9727-9344-A3A1-0D0AE1475CD1}"/>
              </a:ext>
            </a:extLst>
          </p:cNvPr>
          <p:cNvSpPr/>
          <p:nvPr/>
        </p:nvSpPr>
        <p:spPr>
          <a:xfrm>
            <a:off x="1135680" y="2372989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ADF2B9B7-DC06-6E4F-BE13-3F5A9676B1BD}"/>
              </a:ext>
            </a:extLst>
          </p:cNvPr>
          <p:cNvSpPr/>
          <p:nvPr/>
        </p:nvSpPr>
        <p:spPr>
          <a:xfrm rot="21176208">
            <a:off x="1130061" y="2471111"/>
            <a:ext cx="724390" cy="1803158"/>
          </a:xfrm>
          <a:prstGeom prst="arc">
            <a:avLst>
              <a:gd name="adj1" fmla="val 16621063"/>
              <a:gd name="adj2" fmla="val 5748355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34927DF-72B8-3249-A22D-78980B0157D8}"/>
              </a:ext>
            </a:extLst>
          </p:cNvPr>
          <p:cNvCxnSpPr>
            <a:cxnSpLocks/>
          </p:cNvCxnSpPr>
          <p:nvPr/>
        </p:nvCxnSpPr>
        <p:spPr>
          <a:xfrm flipH="1">
            <a:off x="560482" y="424889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0EC58ECD-C677-AD4A-85B0-3378D7EDDA6F}"/>
              </a:ext>
            </a:extLst>
          </p:cNvPr>
          <p:cNvSpPr/>
          <p:nvPr/>
        </p:nvSpPr>
        <p:spPr>
          <a:xfrm>
            <a:off x="1165814" y="4143898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33F103E-AD7D-374E-8ADA-B063649DDE2E}"/>
              </a:ext>
            </a:extLst>
          </p:cNvPr>
          <p:cNvSpPr txBox="1"/>
          <p:nvPr/>
        </p:nvSpPr>
        <p:spPr>
          <a:xfrm>
            <a:off x="1902061" y="3196005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055F07F-AED2-1045-B11E-E2C4C327A1E8}"/>
              </a:ext>
            </a:extLst>
          </p:cNvPr>
          <p:cNvCxnSpPr>
            <a:cxnSpLocks/>
          </p:cNvCxnSpPr>
          <p:nvPr/>
        </p:nvCxnSpPr>
        <p:spPr>
          <a:xfrm flipH="1">
            <a:off x="1456762" y="4270141"/>
            <a:ext cx="164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99CAB9E-D05B-6F40-B46A-6A10E0ACF02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09A8851-EBDF-9141-885F-ECCB6DB2C9B2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5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52ECE0F-BFCD-DD4F-AAE3-1EA3CEB5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63647" y="5281604"/>
            <a:ext cx="1491328" cy="149132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use case: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collaborator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B24D41-FECE-1B4F-B3BF-C3DE05520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42233"/>
            <a:ext cx="1433795" cy="143379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09DB65-B528-A04C-AA5F-F514533B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6733" y="1697033"/>
            <a:ext cx="1657350" cy="16573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45A5D-B2CD-6841-8457-537B1CF6D68C}"/>
              </a:ext>
            </a:extLst>
          </p:cNvPr>
          <p:cNvSpPr txBox="1"/>
          <p:nvPr/>
        </p:nvSpPr>
        <p:spPr>
          <a:xfrm>
            <a:off x="2516157" y="3476990"/>
            <a:ext cx="3046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Script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2019/2020 </a:t>
            </a:r>
          </a:p>
        </p:txBody>
      </p:sp>
    </p:spTree>
    <p:extLst>
      <p:ext uri="{BB962C8B-B14F-4D97-AF65-F5344CB8AC3E}">
        <p14:creationId xmlns:p14="http://schemas.microsoft.com/office/powerpoint/2010/main" val="26604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15092 L -0.00104 -0.15061 C -0.00278 -0.24197 -0.00365 -0.25308 -0.00104 -0.36605 C -0.00087 -0.37407 0.00087 -0.38179 0.00156 -0.3895 C 0.00764 -0.45432 -0.00122 -0.35956 0.00417 -0.41543 C 0.00521 -0.425 0.00694 -0.43426 0.00694 -0.44352 L 0.00694 -0.45956 L 0.02917 -0.49938 C 0.03177 -0.50401 0.03437 -0.50895 0.03715 -0.51358 C 0.0408 -0.51944 0.04392 -0.51975 0.04896 -0.52284 L 0.05295 -0.52531 L 0.06076 -0.52993 L 0.06476 -0.5321 C 0.06597 -0.53364 0.06719 -0.53611 0.06875 -0.53673 C 0.07118 -0.53827 0.07396 -0.53889 0.07656 -0.53919 C 0.08351 -0.54043 0.09062 -0.54074 0.09757 -0.54166 L 0.12135 -0.54382 C 0.16042 -0.54135 0.15937 -0.56419 0.15937 -0.53673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-19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20246 L -0.03056 -0.20216 C -0.03108 -0.21049 -0.03125 -0.2182 -0.03195 -0.22592 C -0.03264 -0.23395 -0.03386 -0.24166 -0.03455 -0.24938 L -0.03594 -0.26358 C -0.03629 -0.30154 -0.03646 -0.33981 -0.03716 -0.37808 C -0.03733 -0.38209 -0.03803 -0.3858 -0.03855 -0.38981 C -0.03924 -0.39444 -0.04063 -0.39876 -0.04115 -0.4037 C -0.04184 -0.40987 -0.04323 -0.42438 -0.04514 -0.42932 C -0.04601 -0.43179 -0.04688 -0.43395 -0.04775 -0.43611 C -0.04879 -0.4395 -0.04966 -0.44259 -0.05035 -0.44598 C -0.05139 -0.4503 -0.05105 -0.45586 -0.05296 -0.45956 L -0.05712 -0.46666 C -0.06025 -0.48425 -0.05521 -0.46111 -0.06355 -0.48333 C -0.06459 -0.48549 -0.06528 -0.48827 -0.06632 -0.48981 C -0.06858 -0.49475 -0.07205 -0.49876 -0.07414 -0.50401 C -0.07518 -0.5074 -0.07743 -0.51388 -0.07934 -0.51574 C -0.08056 -0.51728 -0.08212 -0.51728 -0.08351 -0.5182 C -0.09184 -0.53364 -0.0757 -0.50586 -0.09375 -0.52777 C -0.09514 -0.52932 -0.09636 -0.53117 -0.09775 -0.5324 C -0.10035 -0.53425 -0.10296 -0.53549 -0.10556 -0.53703 C -0.10695 -0.53796 -0.10816 -0.53888 -0.10955 -0.5395 L -0.12535 -0.54629 C -0.12709 -0.54722 -0.12882 -0.54814 -0.13056 -0.54876 C -0.13368 -0.54938 -0.13681 -0.5503 -0.13976 -0.55092 C -0.14931 -0.5537 -0.14341 -0.55246 -0.15174 -0.55586 C -0.15608 -0.5574 -0.16476 -0.56049 -0.16476 -0.56018 C -0.16563 -0.56265 -0.16598 -0.56697 -0.16754 -0.56759 C -0.17136 -0.56882 -0.17535 -0.56574 -0.17934 -0.56512 C -0.18056 -0.56481 -0.18195 -0.56512 -0.18316 -0.56512 " pathEditMode="relative" rAng="0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-1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45CB5E1-8182-4D41-89E2-1DC8B521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33577" y="1283249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system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531EDE-DD50-8C44-901B-56114112D897}"/>
              </a:ext>
            </a:extLst>
          </p:cNvPr>
          <p:cNvSpPr txBox="1"/>
          <p:nvPr/>
        </p:nvSpPr>
        <p:spPr>
          <a:xfrm>
            <a:off x="1833577" y="1606414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Social networks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6374B0-A110-A84E-8C0F-14E29D643A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10833 L 0.0125 -0.10802 C 0.01285 -0.11574 0.01163 -0.12438 0.01372 -0.13055 C 0.01458 -0.13333 0.02552 -0.13673 0.02743 -0.13734 C 0.04861 -0.13673 0.06997 -0.13703 0.09115 -0.13518 C 0.09358 -0.13487 0.10972 -0.12747 0.1125 -0.12623 C 0.11458 -0.12531 0.11667 -0.12469 0.11875 -0.12407 C 0.12361 -0.12253 0.12882 -0.12253 0.13368 -0.11944 C 0.1349 -0.11882 0.13611 -0.11759 0.1375 -0.11728 C 0.14445 -0.11543 0.15156 -0.1145 0.15868 -0.11296 C 0.16354 -0.11173 0.17865 -0.10463 0.18004 -0.10401 C 0.18715 -0.10061 0.19392 -0.09537 0.20122 -0.0929 C 0.2033 -0.09197 0.20538 -0.09166 0.20747 -0.09074 C 0.20868 -0.09012 0.2099 -0.08858 0.21129 -0.08827 C 0.22205 -0.08703 0.23281 -0.08703 0.24375 -0.08611 L 0.25868 -0.08395 C 0.26615 -0.08302 0.27379 -0.08271 0.28125 -0.08179 C 0.28507 -0.08117 0.28872 -0.08024 0.29254 -0.07963 C 0.29479 -0.07839 0.30156 -0.07531 0.30365 -0.075 C 0.31406 -0.07376 0.32465 -0.07345 0.33507 -0.07284 C 0.36024 -0.06728 0.34774 -0.06913 0.39497 -0.07284 C 0.39705 -0.07315 0.39913 -0.07438 0.40122 -0.075 C 0.40382 -0.07592 0.40625 -0.07685 0.40868 -0.07716 C 0.41493 -0.07839 0.42118 -0.0787 0.42743 -0.07963 C 0.4316 -0.08024 0.43576 -0.08086 0.43993 -0.08179 C 0.44653 -0.0858 0.44271 -0.08271 0.45122 -0.0929 C 0.45243 -0.09444 0.45399 -0.09537 0.45504 -0.09722 C 0.45625 -0.09969 0.45729 -0.10216 0.45868 -0.10401 C 0.46111 -0.10741 0.46406 -0.10926 0.46632 -0.11296 C 0.47726 -0.13241 0.46337 -0.10864 0.47379 -0.12407 C 0.47674 -0.12839 0.48142 -0.13827 0.48247 -0.14413 L 0.48385 -0.15061 C 0.48333 -0.15741 0.48316 -0.1642 0.48247 -0.17068 C 0.48229 -0.17315 0.48212 -0.17561 0.48125 -0.17747 C 0.48038 -0.17963 0.47865 -0.18024 0.47743 -0.18179 C 0.47708 -0.18241 0.47674 -0.18333 0.47622 -0.18395 " pathEditMode="relative" rAng="0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51205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E5090DE-E595-0744-A798-A0ECAEB4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04970" y="2301970"/>
            <a:ext cx="1491328" cy="149132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9E3323-48BF-7D4F-A2AE-082BE621A8F1}"/>
              </a:ext>
            </a:extLst>
          </p:cNvPr>
          <p:cNvSpPr txBox="1"/>
          <p:nvPr/>
        </p:nvSpPr>
        <p:spPr>
          <a:xfrm>
            <a:off x="4655939" y="3693902"/>
            <a:ext cx="2554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Spot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727C97-0A0E-D84A-94C1-5A9FAA5FD2BA}"/>
              </a:ext>
            </a:extLst>
          </p:cNvPr>
          <p:cNvSpPr txBox="1"/>
          <p:nvPr/>
        </p:nvSpPr>
        <p:spPr>
          <a:xfrm>
            <a:off x="1847702" y="3693902"/>
            <a:ext cx="2554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2A26B8F-9D25-D94A-852B-C37110F3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226" y="2338738"/>
            <a:ext cx="1433795" cy="14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531" y="3512947"/>
            <a:ext cx="116852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215330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9581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730907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22178" y="297373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217721" y="1388131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09" y="158"/>
              </a:cxn>
              <a:cxn ang="0">
                <a:pos x="416" y="208"/>
              </a:cxn>
              <a:cxn ang="0">
                <a:pos x="276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09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6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0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35293" y="2973737"/>
            <a:ext cx="202127" cy="20212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58694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script,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put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aware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558005" y="3529640"/>
            <a:ext cx="158694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via email a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script to Patrick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11942114-7A2D-1247-B6A7-C188C01DCDCF}"/>
              </a:ext>
            </a:extLst>
          </p:cNvPr>
          <p:cNvSpPr txBox="1"/>
          <p:nvPr/>
        </p:nvSpPr>
        <p:spPr>
          <a:xfrm>
            <a:off x="6043947" y="3533826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can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looking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of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6" y="148469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859766" y="1413334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6" name="Immagine 45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7E85B9F-4BAF-EB44-A8CF-87AC190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59" y="1482183"/>
            <a:ext cx="809025" cy="809025"/>
          </a:xfrm>
          <a:prstGeom prst="ellipse">
            <a:avLst/>
          </a:prstGeom>
        </p:spPr>
      </p:pic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37" y="1501489"/>
            <a:ext cx="873499" cy="873499"/>
          </a:xfrm>
          <a:prstGeom prst="ellipse">
            <a:avLst/>
          </a:prstGeom>
        </p:spPr>
      </p:pic>
      <p:pic>
        <p:nvPicPr>
          <p:cNvPr id="51" name="Immagine 50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6791E13E-19BA-B64B-B32C-F60ED478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19" y="1490812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6572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19" y="1513906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98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3" grpId="0" animBg="1"/>
      <p:bldP spid="26" grpId="0" animBg="1"/>
      <p:bldP spid="29" grpId="0" animBg="1"/>
      <p:bldP spid="31" grpId="0"/>
      <p:bldP spid="33" grpId="0"/>
      <p:bldP spid="35" grpId="0"/>
      <p:bldP spid="37" grpId="0"/>
      <p:bldP spid="38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edendo, monitor, nero, schermo&#10;&#10;Descrizione generata automaticamente">
            <a:extLst>
              <a:ext uri="{FF2B5EF4-FFF2-40B4-BE49-F238E27FC236}">
                <a16:creationId xmlns:a16="http://schemas.microsoft.com/office/drawing/2014/main" id="{4E18F73A-934D-D74D-A588-64011AC5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1138514"/>
            <a:ext cx="8284521" cy="2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7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0397" y="3533825"/>
            <a:ext cx="140115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easy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504222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56930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956176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46914" y="298697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925974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),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finally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873708" y="3539853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the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mail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4" y="147776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911715" y="1415990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7C6B9C56-44F6-C14A-B344-3EE0C7CA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8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05" y="1459453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7916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79" y="1516104"/>
            <a:ext cx="800960" cy="800960"/>
          </a:xfrm>
          <a:prstGeom prst="ellipse">
            <a:avLst/>
          </a:prstGeom>
        </p:spPr>
      </p:pic>
      <p:sp>
        <p:nvSpPr>
          <p:cNvPr id="49" name="Freeform 10">
            <a:extLst>
              <a:ext uri="{FF2B5EF4-FFF2-40B4-BE49-F238E27FC236}">
                <a16:creationId xmlns:a16="http://schemas.microsoft.com/office/drawing/2014/main" id="{63B7BEE7-7050-AC44-99D8-EAC93B9B1B40}"/>
              </a:ext>
            </a:extLst>
          </p:cNvPr>
          <p:cNvSpPr>
            <a:spLocks/>
          </p:cNvSpPr>
          <p:nvPr/>
        </p:nvSpPr>
        <p:spPr bwMode="auto">
          <a:xfrm>
            <a:off x="6408130" y="1415990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11">
            <a:extLst>
              <a:ext uri="{FF2B5EF4-FFF2-40B4-BE49-F238E27FC236}">
                <a16:creationId xmlns:a16="http://schemas.microsoft.com/office/drawing/2014/main" id="{5766A57A-9CD1-4C40-A729-22E0ED15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33" y="1506558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18">
            <a:extLst>
              <a:ext uri="{FF2B5EF4-FFF2-40B4-BE49-F238E27FC236}">
                <a16:creationId xmlns:a16="http://schemas.microsoft.com/office/drawing/2014/main" id="{29A522D0-576E-E446-AAE5-8F691D7F0F02}"/>
              </a:ext>
            </a:extLst>
          </p:cNvPr>
          <p:cNvSpPr/>
          <p:nvPr/>
        </p:nvSpPr>
        <p:spPr>
          <a:xfrm>
            <a:off x="6819181" y="2986449"/>
            <a:ext cx="202127" cy="202125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1AC9610E-434C-404D-9BF8-B3A51972053A}"/>
              </a:ext>
            </a:extLst>
          </p:cNvPr>
          <p:cNvSpPr txBox="1"/>
          <p:nvPr/>
        </p:nvSpPr>
        <p:spPr>
          <a:xfrm>
            <a:off x="6316784" y="3598645"/>
            <a:ext cx="158694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Bonus: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work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time! 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96BFFD-C17E-DE47-9FB1-D7E766F1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9" y="1612317"/>
            <a:ext cx="509623" cy="509623"/>
          </a:xfrm>
          <a:prstGeom prst="rect">
            <a:avLst/>
          </a:prstGeom>
        </p:spPr>
      </p:pic>
      <p:pic>
        <p:nvPicPr>
          <p:cNvPr id="30" name="Immagine 29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4765A9A-E22D-8842-BC2A-DDE3AFF7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71" y="1462563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4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9" grpId="0" animBg="1"/>
      <p:bldP spid="31" grpId="0"/>
      <p:bldP spid="33" grpId="0"/>
      <p:bldP spid="35" grpId="0"/>
      <p:bldP spid="38" grpId="0" animBg="1"/>
      <p:bldP spid="4" grpId="0" animBg="1"/>
      <p:bldP spid="49" grpId="0" animBg="1"/>
      <p:bldP spid="57" grpId="0" animBg="1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84A200E-7830-544F-BA97-C9F40034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0" y="830840"/>
            <a:ext cx="7127333" cy="36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local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N.B.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retrieved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file with a pull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8C54FB-8D65-0C45-BDCD-44EA29EC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SAME TIME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first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fetches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modifications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merges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different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part of the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resolve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5F9797-A73C-EB49-9865-6F7C814C40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9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1AEE03-DE5A-C345-A0C2-F818C892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1" y="1320030"/>
            <a:ext cx="6001975" cy="28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2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1A845B7-DE7B-B040-94F4-1FF1E446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84" y="1203208"/>
            <a:ext cx="4402992" cy="32681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CE619E-78B9-324E-88AA-8D44971CB1D9}"/>
              </a:ext>
            </a:extLst>
          </p:cNvPr>
          <p:cNvSpPr txBox="1"/>
          <p:nvPr/>
        </p:nvSpPr>
        <p:spPr>
          <a:xfrm>
            <a:off x="265261" y="2358098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displayed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5DE8CCF3-4EB3-184B-BFB2-C7C636D39504}"/>
              </a:ext>
            </a:extLst>
          </p:cNvPr>
          <p:cNvCxnSpPr>
            <a:cxnSpLocks/>
          </p:cNvCxnSpPr>
          <p:nvPr/>
        </p:nvCxnSpPr>
        <p:spPr>
          <a:xfrm>
            <a:off x="2260314" y="2878529"/>
            <a:ext cx="2085654" cy="724402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7" name="Immagine 6" descr="Immagine che contiene screenshot, monitor, schermo, nero&#10;&#10;Descrizione generata automaticamente">
            <a:extLst>
              <a:ext uri="{FF2B5EF4-FFF2-40B4-BE49-F238E27FC236}">
                <a16:creationId xmlns:a16="http://schemas.microsoft.com/office/drawing/2014/main" id="{F716F27B-ECAF-B341-8B8C-714DE25D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8" y="1274602"/>
            <a:ext cx="7197373" cy="207887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C37435-B27C-3D41-B444-5BE8D7C761A0}"/>
              </a:ext>
            </a:extLst>
          </p:cNvPr>
          <p:cNvSpPr txBox="1"/>
          <p:nvPr/>
        </p:nvSpPr>
        <p:spPr>
          <a:xfrm>
            <a:off x="343858" y="3518308"/>
            <a:ext cx="730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modifying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directly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the script (by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 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6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Terminator 15"/>
          <p:cNvSpPr/>
          <p:nvPr/>
        </p:nvSpPr>
        <p:spPr>
          <a:xfrm>
            <a:off x="6215974" y="3235252"/>
            <a:ext cx="2412459" cy="432076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F2FC3-1FAE-874E-A174-55806B859C1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ADF59A05-094F-E94F-9565-B3DF10EFA5BA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9DCDE061-AEE0-FC4D-845A-3A505B01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A578829-DD64-2649-8BD1-5B6A9845A9A5}"/>
              </a:ext>
            </a:extLst>
          </p:cNvPr>
          <p:cNvSpPr txBox="1"/>
          <p:nvPr/>
        </p:nvSpPr>
        <p:spPr>
          <a:xfrm>
            <a:off x="6411236" y="3291466"/>
            <a:ext cx="24895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control </a:t>
            </a:r>
            <a:r>
              <a:rPr lang="it-IT" sz="1500" b="1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system</a:t>
            </a:r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2" name="Segnaposto immagine 4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5A343B-889F-3F49-A3F5-A582512D76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563" r="6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403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disturb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default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master.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synchronise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origin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/master.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break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9F858DD-B82E-8947-97EE-779CFF58CB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0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either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back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master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delete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3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Easy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learn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(e.g.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thank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friendly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8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 online 1" descr="smb_stage_clear.wav">
            <a:hlinkClick r:id="" action="ppaction://media"/>
            <a:extLst>
              <a:ext uri="{FF2B5EF4-FFF2-40B4-BE49-F238E27FC236}">
                <a16:creationId xmlns:a16="http://schemas.microsoft.com/office/drawing/2014/main" id="{3E15A5AF-C662-F243-802D-DA3BA04D2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0074" y="3826801"/>
            <a:ext cx="812800" cy="812800"/>
          </a:xfrm>
          <a:prstGeom prst="rect">
            <a:avLst/>
          </a:prstGeom>
        </p:spPr>
      </p:pic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(CORE) Lab</a:t>
            </a: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AAA0688-ABB8-0442-A9ED-146CBBA53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1025" y="2965756"/>
            <a:ext cx="710341" cy="710341"/>
          </a:xfrm>
          <a:prstGeom prst="rect">
            <a:avLst/>
          </a:prstGeom>
        </p:spPr>
      </p:pic>
      <p:pic>
        <p:nvPicPr>
          <p:cNvPr id="16" name="Immagine 15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204F5117-E9A1-274D-B204-2B58F43098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56" y="2694982"/>
            <a:ext cx="911093" cy="102497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0A0479-1A54-1D4B-8E76-8052542FD7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7452766" y="5423630"/>
            <a:ext cx="741100" cy="741100"/>
          </a:xfrm>
          <a:prstGeom prst="rect">
            <a:avLst/>
          </a:prstGeom>
        </p:spPr>
      </p:pic>
      <p:sp>
        <p:nvSpPr>
          <p:cNvPr id="4" name="Fumetto 3 3">
            <a:extLst>
              <a:ext uri="{FF2B5EF4-FFF2-40B4-BE49-F238E27FC236}">
                <a16:creationId xmlns:a16="http://schemas.microsoft.com/office/drawing/2014/main" id="{E7E22A98-951C-B347-B22B-D532673FD4CB}"/>
              </a:ext>
            </a:extLst>
          </p:cNvPr>
          <p:cNvSpPr/>
          <p:nvPr/>
        </p:nvSpPr>
        <p:spPr>
          <a:xfrm>
            <a:off x="7823316" y="2249782"/>
            <a:ext cx="1244982" cy="553998"/>
          </a:xfrm>
          <a:prstGeom prst="wedgeEllipseCallout">
            <a:avLst>
              <a:gd name="adj1" fmla="val -15854"/>
              <a:gd name="adj2" fmla="val 7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 </a:t>
            </a:r>
            <a:r>
              <a:rPr lang="it-IT" dirty="0" err="1"/>
              <a:t>pêche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14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9.87654E-7 L 0.49392 9.87654E-7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9 0.01513 L 0.01909 0.01544 C 0.04913 0.01976 0.04062 0.02007 0.08333 0.01513 C 0.08576 0.01482 0.08784 0.01297 0.0901 0.01204 C 0.09357 0.00803 0.09739 0.00494 0.10034 -4.5679E-6 C 0.1125 -0.02191 0.11284 -0.02407 0.12413 -0.03919 C 0.12569 -0.04135 0.12743 -0.04321 0.12916 -0.04537 C 0.13142 -0.04814 0.13368 -0.05154 0.13593 -0.05432 C 0.13923 -0.05833 0.14618 -0.06635 0.14618 -0.06604 C 0.1467 -0.06944 0.14687 -0.07283 0.14774 -0.0753 C 0.14913 -0.07901 0.15138 -0.08117 0.15295 -0.08456 C 0.15416 -0.08734 0.1552 -0.09043 0.15625 -0.09351 C 0.15677 -0.0966 0.15711 -0.09969 0.15798 -0.10246 C 0.15885 -0.10586 0.16059 -0.10833 0.16128 -0.11142 C 0.16284 -0.11728 0.16354 -0.12345 0.16475 -0.12963 L 0.16649 -0.13858 L 0.16822 -0.14783 C 0.16805 -0.15308 0.16562 -0.25833 0.16475 -0.27129 C 0.16423 -0.27963 0.16232 -0.28734 0.16128 -0.29537 C 0.16076 -0.3003 0.16007 -0.30524 0.15972 -0.31049 C 0.15902 -0.31851 0.15868 -0.32654 0.15798 -0.33456 C 0.15729 -0.34197 0.1559 -0.34845 0.15451 -0.35555 C 0.15399 -0.37685 0.15382 -0.39783 0.15295 -0.41882 C 0.15277 -0.42222 0.15173 -0.425 0.15121 -0.42808 C 0.15052 -0.43179 0.15034 -0.43611 0.14947 -0.44012 C 0.14878 -0.44321 0.14774 -0.44691 0.14618 -0.44907 C 0.14479 -0.45092 0.1427 -0.45061 0.14097 -0.45216 C 0.13923 -0.4537 0.13784 -0.45648 0.13593 -0.45802 C 0.12187 -0.47067 0.14027 -0.45 0.12569 -0.46697 C 0.10833 -0.46604 0.09079 -0.46574 0.07326 -0.46419 C 0.07031 -0.46388 0.0677 -0.46142 0.06475 -0.46111 C 0.05468 -0.46018 0.04444 -0.46111 0.0342 -0.46111 " pathEditMode="relative" rAng="0" ptsTypes="AAAAAAAAAAAAAAAAAAAAAAAAAAAAAA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2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</a:t>
            </a:r>
            <a:r>
              <a:rPr lang="it-IT" sz="3000">
                <a:solidFill>
                  <a:schemeClr val="bg1"/>
                </a:solidFill>
              </a:rPr>
              <a:t>) Lab</a:t>
            </a:r>
            <a:endParaRPr lang="it-IT" sz="3000" dirty="0">
              <a:solidFill>
                <a:schemeClr val="bg1"/>
              </a:solidFill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3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email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onedrive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folder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new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on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time, with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combine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automatically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ambiguites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FF1FAA-7DC6-7A4F-8647-B6378338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small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the script,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preventing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time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E23CE2B-4919-834E-A784-22D62ED9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0499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background color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nudges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made: 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Green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EC63D46-40B2-8B47-94C5-0900F6953D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573EC3-3618-9348-95BE-8FDB3571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0" y="2138160"/>
            <a:ext cx="8604389" cy="11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might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6443868-6697-7647-93E1-53CF3828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5169530"/>
            <a:ext cx="1433795" cy="1433795"/>
          </a:xfrm>
          <a:prstGeom prst="rect">
            <a:avLst/>
          </a:prstGeom>
        </p:spPr>
      </p:pic>
      <p:sp>
        <p:nvSpPr>
          <p:cNvPr id="4" name="Fumetto 1 3">
            <a:extLst>
              <a:ext uri="{FF2B5EF4-FFF2-40B4-BE49-F238E27FC236}">
                <a16:creationId xmlns:a16="http://schemas.microsoft.com/office/drawing/2014/main" id="{DF0C6AAB-C456-064A-ABCE-0445E05F5235}"/>
              </a:ext>
            </a:extLst>
          </p:cNvPr>
          <p:cNvSpPr/>
          <p:nvPr/>
        </p:nvSpPr>
        <p:spPr>
          <a:xfrm>
            <a:off x="2318305" y="1900047"/>
            <a:ext cx="1728591" cy="655073"/>
          </a:xfrm>
          <a:prstGeom prst="wedgeRectCallout">
            <a:avLst>
              <a:gd name="adj1" fmla="val -46920"/>
              <a:gd name="adj2" fmla="val 77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 </a:t>
            </a:r>
            <a:r>
              <a:rPr lang="it-IT" dirty="0" err="1"/>
              <a:t>already</a:t>
            </a:r>
            <a:r>
              <a:rPr lang="it-IT" dirty="0"/>
              <a:t> use OSF,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I use </a:t>
            </a:r>
            <a:r>
              <a:rPr lang="it-IT" dirty="0" err="1"/>
              <a:t>GitHub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31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9938 L -0.15729 -0.09907 C -0.1592 -0.10061 -0.17048 -0.10524 -0.17361 -0.11172 C -0.17569 -0.11604 -0.17725 -0.1216 -0.17899 -0.12623 C -0.17986 -0.1287 -0.18038 -0.13209 -0.18177 -0.13364 C -0.18854 -0.14166 -0.18472 -0.13642 -0.1927 -0.15061 C -0.19409 -0.15308 -0.19514 -0.15617 -0.19687 -0.15802 C -0.2026 -0.16481 -0.19982 -0.1608 -0.20503 -0.17006 C -0.21093 -0.20154 -0.20503 -0.16728 -0.20503 -0.25061 C -0.20503 -0.26543 -0.20642 -0.2824 -0.2092 -0.29691 L -0.21198 -0.31142 C -0.21145 -0.3253 -0.21128 -0.33919 -0.21059 -0.35277 C -0.21024 -0.35864 -0.20868 -0.3645 -0.20781 -0.37006 C -0.20729 -0.37314 -0.20694 -0.37654 -0.20642 -0.37963 C -0.20555 -0.38456 -0.20451 -0.3895 -0.20364 -0.39413 C -0.20329 -0.3966 -0.20312 -0.39938 -0.20225 -0.40154 C -0.20052 -0.40648 -0.19826 -0.41111 -0.19687 -0.41604 C -0.19461 -0.42376 -0.19184 -0.43456 -0.18854 -0.44043 C -0.18715 -0.4429 -0.18576 -0.44537 -0.18454 -0.44784 C -0.17882 -0.46018 -0.18524 -0.45123 -0.1776 -0.46018 C -0.17708 -0.46821 -0.17656 -0.48611 -0.17361 -0.49413 C -0.17257 -0.4966 -0.17204 -0.49938 -0.17083 -0.50154 C -0.1684 -0.50524 -0.16579 -0.50925 -0.16267 -0.51111 C -0.16007 -0.51296 -0.15729 -0.51512 -0.15451 -0.51604 C -0.13889 -0.5216 -0.15833 -0.51512 -0.13663 -0.52098 C -0.1276 -0.52345 -0.13264 -0.52222 -0.12569 -0.52592 C -0.12395 -0.52685 -0.12204 -0.52746 -0.12031 -0.52839 C -0.11232 -0.5324 -0.12031 -0.52932 -0.11076 -0.53302 C -0.10034 -0.53703 -0.10156 -0.5358 -0.08732 -0.53796 C -0.08524 -0.53888 -0.08298 -0.53981 -0.08055 -0.54043 C -0.04948 -0.54722 -0.07899 -0.53919 -0.0559 -0.54537 C -0.05329 -0.54598 -0.05052 -0.5466 -0.04774 -0.54784 C -0.04496 -0.54907 -0.04184 -0.54969 -0.03941 -0.55246 C -0.03819 -0.55432 -0.03698 -0.55617 -0.03524 -0.5574 C -0.03385 -0.55895 -0.02708 -0.56203 -0.02569 -0.56234 C -0.01944 -0.56358 -0.01302 -0.56388 -0.00677 -0.56481 C 0.0033 -0.5679 0.00226 -0.56759 0.01389 -0.56975 C 0.01927 -0.57067 0.025 -0.57098 0.03021 -0.57222 C 0.03351 -0.57284 0.03681 -0.57407 0.03993 -0.57438 C 0.0599 -0.57746 0.06077 -0.57685 0.0783 -0.57685 " pathEditMode="relative" rAng="0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12C145-4AEF-CD46-BF93-BEDF66B4AFD3}"/>
              </a:ext>
            </a:extLst>
          </p:cNvPr>
          <p:cNvSpPr txBox="1"/>
          <p:nvPr/>
        </p:nvSpPr>
        <p:spPr>
          <a:xfrm>
            <a:off x="265260" y="817435"/>
            <a:ext cx="6719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Because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(and more)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things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a way,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faster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72132D-619E-B84B-9856-F95D936CDB41}"/>
              </a:ext>
            </a:extLst>
          </p:cNvPr>
          <p:cNvSpPr txBox="1"/>
          <p:nvPr/>
        </p:nvSpPr>
        <p:spPr>
          <a:xfrm>
            <a:off x="265260" y="1777666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possibile to integrate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OSF</a:t>
            </a:r>
          </a:p>
        </p:txBody>
      </p:sp>
    </p:spTree>
    <p:extLst>
      <p:ext uri="{BB962C8B-B14F-4D97-AF65-F5344CB8AC3E}">
        <p14:creationId xmlns:p14="http://schemas.microsoft.com/office/powerpoint/2010/main" val="291187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6931</TotalTime>
  <Words>1560</Words>
  <Application>Microsoft Macintosh PowerPoint</Application>
  <PresentationFormat>Presentazione su schermo (16:9)</PresentationFormat>
  <Paragraphs>243</Paragraphs>
  <Slides>45</Slides>
  <Notes>43</Notes>
  <HiddenSlides>2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4" baseType="lpstr">
      <vt:lpstr>Arial</vt:lpstr>
      <vt:lpstr>Calibri</vt:lpstr>
      <vt:lpstr>Comic Sans MS</vt:lpstr>
      <vt:lpstr>Lato</vt:lpstr>
      <vt:lpstr>Lato </vt:lpstr>
      <vt:lpstr>Lato Black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alessandro spararacio</cp:lastModifiedBy>
  <cp:revision>300</cp:revision>
  <cp:lastPrinted>2018-02-16T15:15:12Z</cp:lastPrinted>
  <dcterms:modified xsi:type="dcterms:W3CDTF">2020-03-17T14:31:46Z</dcterms:modified>
</cp:coreProperties>
</file>